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</p:sldIdLst>
  <p:sldSz cy="13716000" cx="24384000"/>
  <p:notesSz cx="6858000" cy="9144000"/>
  <p:embeddedFontLst>
    <p:embeddedFont>
      <p:font typeface="Proxima Nova"/>
      <p:regular r:id="rId10"/>
      <p:bold r:id="rId11"/>
      <p:italic r:id="rId12"/>
      <p:boldItalic r:id="rId13"/>
    </p:embeddedFont>
    <p:embeddedFont>
      <p:font typeface="Proxima Nova Extrabold"/>
      <p:bold r:id="rId14"/>
    </p:embeddedFont>
    <p:embeddedFont>
      <p:font typeface="Proxima Nova Semibold"/>
      <p:regular r:id="rId15"/>
      <p:bold r:id="rId16"/>
      <p:boldItalic r:id="rId17"/>
    </p:embeddedFont>
    <p:embeddedFont>
      <p:font typeface="Helvetica Neue"/>
      <p:regular r:id="rId18"/>
      <p:bold r:id="rId19"/>
      <p:italic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22" roundtripDataSignature="AMtx7mg7BD6Th3vJQ7J/0gOBgY0CPHJXn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HelveticaNeue-italic.fntdata"/><Relationship Id="rId11" Type="http://schemas.openxmlformats.org/officeDocument/2006/relationships/font" Target="fonts/ProximaNova-bold.fntdata"/><Relationship Id="rId22" Type="http://customschemas.google.com/relationships/presentationmetadata" Target="metadata"/><Relationship Id="rId10" Type="http://schemas.openxmlformats.org/officeDocument/2006/relationships/font" Target="fonts/ProximaNova-regular.fntdata"/><Relationship Id="rId21" Type="http://schemas.openxmlformats.org/officeDocument/2006/relationships/font" Target="fonts/HelveticaNeue-boldItalic.fntdata"/><Relationship Id="rId13" Type="http://schemas.openxmlformats.org/officeDocument/2006/relationships/font" Target="fonts/ProximaNova-boldItalic.fntdata"/><Relationship Id="rId12" Type="http://schemas.openxmlformats.org/officeDocument/2006/relationships/font" Target="fonts/ProximaNova-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ProximaNovaSemibold-regular.fntdata"/><Relationship Id="rId14" Type="http://schemas.openxmlformats.org/officeDocument/2006/relationships/font" Target="fonts/ProximaNovaExtrabold-bold.fntdata"/><Relationship Id="rId17" Type="http://schemas.openxmlformats.org/officeDocument/2006/relationships/font" Target="fonts/ProximaNovaSemibold-boldItalic.fntdata"/><Relationship Id="rId16" Type="http://schemas.openxmlformats.org/officeDocument/2006/relationships/font" Target="fonts/ProximaNovaSemibold-bold.fntdata"/><Relationship Id="rId5" Type="http://schemas.openxmlformats.org/officeDocument/2006/relationships/slide" Target="slides/slide1.xml"/><Relationship Id="rId19" Type="http://schemas.openxmlformats.org/officeDocument/2006/relationships/font" Target="fonts/HelveticaNeue-bold.fntdata"/><Relationship Id="rId6" Type="http://schemas.openxmlformats.org/officeDocument/2006/relationships/slide" Target="slides/slide2.xml"/><Relationship Id="rId18" Type="http://schemas.openxmlformats.org/officeDocument/2006/relationships/font" Target="fonts/HelveticaNeue-regular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28600" lvl="1" marL="9144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28600" lvl="2" marL="13716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28600" lvl="3" marL="18288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28600" lvl="4" marL="22860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228600" lvl="5" marL="27432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228600" lvl="6" marL="32004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228600" lvl="7" marL="36576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228600" lvl="8" marL="41148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showMasterSp="0" type="title">
  <p:cSld name="TITLE">
    <p:bg>
      <p:bgPr>
        <a:noFill/>
      </p:bgPr>
    </p:bg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7"/>
          <p:cNvSpPr/>
          <p:nvPr/>
        </p:nvSpPr>
        <p:spPr>
          <a:xfrm>
            <a:off x="-108963" y="-88123"/>
            <a:ext cx="24732894" cy="13873660"/>
          </a:xfrm>
          <a:prstGeom prst="rect">
            <a:avLst/>
          </a:prstGeom>
          <a:solidFill>
            <a:srgbClr val="172A40"/>
          </a:solidFill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900"/>
              <a:buFont typeface="Proxima Nova Extrabold"/>
              <a:buNone/>
            </a:pPr>
            <a:r>
              <a:t/>
            </a:r>
            <a:endParaRPr b="0" i="0" sz="2900" u="none" cap="none" strike="noStrike">
              <a:solidFill>
                <a:srgbClr val="FFFFFF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12" name="Google Shape;12;p7"/>
          <p:cNvSpPr txBox="1"/>
          <p:nvPr>
            <p:ph idx="1" type="body"/>
          </p:nvPr>
        </p:nvSpPr>
        <p:spPr>
          <a:xfrm>
            <a:off x="1219200" y="2001554"/>
            <a:ext cx="21945600" cy="706629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83D1A5"/>
              </a:buClr>
              <a:buSzPts val="3528"/>
              <a:buFont typeface="Avenir"/>
              <a:buNone/>
              <a:defRPr b="1" sz="3528" cap="none">
                <a:solidFill>
                  <a:srgbClr val="83D1A5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-514350" lvl="1" marL="9144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•"/>
              <a:defRPr/>
            </a:lvl2pPr>
            <a:lvl3pPr indent="-514350" lvl="2" marL="13716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•"/>
              <a:defRPr/>
            </a:lvl3pPr>
            <a:lvl4pPr indent="-514350" lvl="3" marL="18288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•"/>
              <a:defRPr/>
            </a:lvl4pPr>
            <a:lvl5pPr indent="-514350" lvl="4" marL="22860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•"/>
              <a:defRPr/>
            </a:lvl5pPr>
            <a:lvl6pPr indent="-514350" lvl="5" marL="27432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6pPr>
            <a:lvl7pPr indent="-514350" lvl="6" marL="32004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7pPr>
            <a:lvl8pPr indent="-514350" lvl="7" marL="36576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8pPr>
            <a:lvl9pPr indent="-514350" lvl="8" marL="41148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9pPr>
          </a:lstStyle>
          <a:p/>
        </p:txBody>
      </p:sp>
      <p:sp>
        <p:nvSpPr>
          <p:cNvPr id="13" name="Google Shape;13;p7"/>
          <p:cNvSpPr txBox="1"/>
          <p:nvPr>
            <p:ph idx="2" type="body"/>
          </p:nvPr>
        </p:nvSpPr>
        <p:spPr>
          <a:xfrm>
            <a:off x="1219200" y="8648129"/>
            <a:ext cx="21945600" cy="209550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Avenir"/>
              <a:buNone/>
              <a:defRPr sz="5200"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Avenir"/>
              <a:buNone/>
              <a:defRPr sz="5200">
                <a:solidFill>
                  <a:srgbClr val="FFFFFF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Avenir"/>
              <a:buNone/>
              <a:defRPr sz="5200">
                <a:solidFill>
                  <a:srgbClr val="FFFFFF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Avenir"/>
              <a:buNone/>
              <a:defRPr sz="5200">
                <a:solidFill>
                  <a:srgbClr val="FFFFFF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Avenir"/>
              <a:buNone/>
              <a:defRPr sz="5200">
                <a:solidFill>
                  <a:srgbClr val="FFFFFF"/>
                </a:solidFill>
              </a:defRPr>
            </a:lvl5pPr>
            <a:lvl6pPr indent="-514350" lvl="5" marL="27432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6pPr>
            <a:lvl7pPr indent="-514350" lvl="6" marL="32004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7pPr>
            <a:lvl8pPr indent="-514350" lvl="7" marL="36576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8pPr>
            <a:lvl9pPr indent="-514350" lvl="8" marL="41148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9pPr>
          </a:lstStyle>
          <a:p/>
        </p:txBody>
      </p:sp>
      <p:sp>
        <p:nvSpPr>
          <p:cNvPr id="14" name="Google Shape;14;p7"/>
          <p:cNvSpPr txBox="1"/>
          <p:nvPr>
            <p:ph type="title"/>
          </p:nvPr>
        </p:nvSpPr>
        <p:spPr>
          <a:xfrm>
            <a:off x="1219200" y="3124485"/>
            <a:ext cx="21945600" cy="552450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0"/>
              <a:buFont typeface="Avenir"/>
              <a:buNone/>
              <a:defRPr sz="220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9pPr>
          </a:lstStyle>
          <a:p/>
        </p:txBody>
      </p:sp>
      <p:pic>
        <p:nvPicPr>
          <p:cNvPr descr="Image" id="15" name="Google Shape;15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1798719" y="11502002"/>
            <a:ext cx="1681200" cy="1547769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7"/>
          <p:cNvSpPr txBox="1"/>
          <p:nvPr>
            <p:ph idx="12" type="sldNum"/>
          </p:nvPr>
        </p:nvSpPr>
        <p:spPr>
          <a:xfrm>
            <a:off x="23622000" y="13080999"/>
            <a:ext cx="336728" cy="413767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0" lvl="1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0" lvl="2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0" lvl="3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0" lvl="4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0" lvl="5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0" lvl="6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0" lvl="7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0" lvl="8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tement" showMasterSp="0">
  <p:cSld name="Statement">
    <p:bg>
      <p:bgPr>
        <a:solidFill>
          <a:schemeClr val="accent6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6"/>
          <p:cNvSpPr/>
          <p:nvPr/>
        </p:nvSpPr>
        <p:spPr>
          <a:xfrm>
            <a:off x="-192286" y="-346869"/>
            <a:ext cx="24827708" cy="14320044"/>
          </a:xfrm>
          <a:prstGeom prst="rect">
            <a:avLst/>
          </a:prstGeom>
          <a:solidFill>
            <a:srgbClr val="BBB7AE"/>
          </a:solidFill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Proxima Nova Extrabold"/>
              <a:buNone/>
            </a:pPr>
            <a:r>
              <a:t/>
            </a:r>
            <a:endParaRPr b="0" i="0" sz="3000" u="none" cap="none" strike="noStrike">
              <a:solidFill>
                <a:srgbClr val="FFFFFF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61" name="Google Shape;61;p16"/>
          <p:cNvSpPr txBox="1"/>
          <p:nvPr>
            <p:ph idx="1" type="body"/>
          </p:nvPr>
        </p:nvSpPr>
        <p:spPr>
          <a:xfrm>
            <a:off x="1219200" y="4761559"/>
            <a:ext cx="21945600" cy="4192882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>
            <a:lvl1pPr indent="-228600" lvl="0" marL="45720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0"/>
              <a:buFont typeface="Avenir"/>
              <a:buNone/>
              <a:defRPr sz="14000" cap="none">
                <a:solidFill>
                  <a:srgbClr val="FFFFFF"/>
                </a:solidFill>
              </a:defRPr>
            </a:lvl1pPr>
            <a:lvl2pPr indent="-228600" lvl="1" marL="91440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0"/>
              <a:buFont typeface="Avenir"/>
              <a:buNone/>
              <a:defRPr sz="14000" cap="none">
                <a:solidFill>
                  <a:srgbClr val="FFFFFF"/>
                </a:solidFill>
              </a:defRPr>
            </a:lvl2pPr>
            <a:lvl3pPr indent="-228600" lvl="2" marL="137160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0"/>
              <a:buFont typeface="Avenir"/>
              <a:buNone/>
              <a:defRPr sz="14000" cap="none">
                <a:solidFill>
                  <a:srgbClr val="FFFFFF"/>
                </a:solidFill>
              </a:defRPr>
            </a:lvl3pPr>
            <a:lvl4pPr indent="-228600" lvl="3" marL="182880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0"/>
              <a:buFont typeface="Avenir"/>
              <a:buNone/>
              <a:defRPr sz="14000" cap="none">
                <a:solidFill>
                  <a:srgbClr val="FFFFFF"/>
                </a:solidFill>
              </a:defRPr>
            </a:lvl4pPr>
            <a:lvl5pPr indent="-228600" lvl="4" marL="228600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0"/>
              <a:buFont typeface="Avenir"/>
              <a:buNone/>
              <a:defRPr sz="14000" cap="none">
                <a:solidFill>
                  <a:srgbClr val="FFFFFF"/>
                </a:solidFill>
              </a:defRPr>
            </a:lvl5pPr>
            <a:lvl6pPr indent="-514350" lvl="5" marL="27432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6pPr>
            <a:lvl7pPr indent="-514350" lvl="6" marL="32004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7pPr>
            <a:lvl8pPr indent="-514350" lvl="7" marL="36576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8pPr>
            <a:lvl9pPr indent="-514350" lvl="8" marL="41148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9pPr>
          </a:lstStyle>
          <a:p/>
        </p:txBody>
      </p:sp>
      <p:pic>
        <p:nvPicPr>
          <p:cNvPr descr="Image" id="62" name="Google Shape;62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1798719" y="11502002"/>
            <a:ext cx="1681200" cy="1547769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16"/>
          <p:cNvSpPr txBox="1"/>
          <p:nvPr>
            <p:ph idx="12" type="sldNum"/>
          </p:nvPr>
        </p:nvSpPr>
        <p:spPr>
          <a:xfrm>
            <a:off x="23622000" y="13080999"/>
            <a:ext cx="336728" cy="413767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0" lvl="1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0" lvl="2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0" lvl="3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0" lvl="4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0" lvl="5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0" lvl="6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0" lvl="7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0" lvl="8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Fact" showMasterSp="0">
  <p:cSld name="Big Fact">
    <p:bg>
      <p:bgPr>
        <a:solidFill>
          <a:srgbClr val="FFC617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7"/>
          <p:cNvSpPr/>
          <p:nvPr/>
        </p:nvSpPr>
        <p:spPr>
          <a:xfrm>
            <a:off x="-183555" y="-248921"/>
            <a:ext cx="24751110" cy="14213842"/>
          </a:xfrm>
          <a:prstGeom prst="rect">
            <a:avLst/>
          </a:prstGeom>
          <a:solidFill>
            <a:srgbClr val="E8C75A"/>
          </a:solidFill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Proxima Nova Extrabold"/>
              <a:buNone/>
            </a:pPr>
            <a:r>
              <a:t/>
            </a:r>
            <a:endParaRPr b="0" i="0" sz="3000" u="none" cap="none" strike="noStrike">
              <a:solidFill>
                <a:srgbClr val="FFFFFF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66" name="Google Shape;66;p17"/>
          <p:cNvSpPr txBox="1"/>
          <p:nvPr>
            <p:ph idx="1" type="body"/>
          </p:nvPr>
        </p:nvSpPr>
        <p:spPr>
          <a:xfrm>
            <a:off x="1219200" y="2334623"/>
            <a:ext cx="21945600" cy="7612249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normAutofit/>
          </a:bodyPr>
          <a:lstStyle>
            <a:lvl1pPr indent="-228600" lvl="0" marL="45720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0"/>
              <a:buFont typeface="Avenir"/>
              <a:buNone/>
              <a:defRPr b="1" sz="30000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-228600" lvl="1" marL="91440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0"/>
              <a:buFont typeface="Avenir"/>
              <a:buNone/>
              <a:defRPr b="1" sz="30000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indent="-228600" lvl="2" marL="137160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0"/>
              <a:buFont typeface="Avenir"/>
              <a:buNone/>
              <a:defRPr b="1" sz="30000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indent="-228600" lvl="3" marL="182880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0"/>
              <a:buFont typeface="Avenir"/>
              <a:buNone/>
              <a:defRPr b="1" sz="30000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indent="-228600" lvl="4" marL="228600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0"/>
              <a:buFont typeface="Avenir"/>
              <a:buNone/>
              <a:defRPr b="1" sz="30000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indent="-514350" lvl="5" marL="27432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6pPr>
            <a:lvl7pPr indent="-514350" lvl="6" marL="32004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7pPr>
            <a:lvl8pPr indent="-514350" lvl="7" marL="36576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8pPr>
            <a:lvl9pPr indent="-514350" lvl="8" marL="41148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9pPr>
          </a:lstStyle>
          <a:p/>
        </p:txBody>
      </p:sp>
      <p:sp>
        <p:nvSpPr>
          <p:cNvPr id="67" name="Google Shape;67;p17"/>
          <p:cNvSpPr txBox="1"/>
          <p:nvPr>
            <p:ph idx="2" type="body"/>
          </p:nvPr>
        </p:nvSpPr>
        <p:spPr>
          <a:xfrm>
            <a:off x="1219200" y="9779000"/>
            <a:ext cx="21945600" cy="62992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136"/>
              <a:buFont typeface="Avenir"/>
              <a:buNone/>
              <a:defRPr sz="3136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-514350" lvl="1" marL="9144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•"/>
              <a:defRPr/>
            </a:lvl2pPr>
            <a:lvl3pPr indent="-514350" lvl="2" marL="13716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•"/>
              <a:defRPr/>
            </a:lvl3pPr>
            <a:lvl4pPr indent="-514350" lvl="3" marL="18288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•"/>
              <a:defRPr/>
            </a:lvl4pPr>
            <a:lvl5pPr indent="-514350" lvl="4" marL="22860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•"/>
              <a:defRPr/>
            </a:lvl5pPr>
            <a:lvl6pPr indent="-514350" lvl="5" marL="27432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6pPr>
            <a:lvl7pPr indent="-514350" lvl="6" marL="32004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7pPr>
            <a:lvl8pPr indent="-514350" lvl="7" marL="36576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8pPr>
            <a:lvl9pPr indent="-514350" lvl="8" marL="41148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9pPr>
          </a:lstStyle>
          <a:p/>
        </p:txBody>
      </p:sp>
      <p:pic>
        <p:nvPicPr>
          <p:cNvPr descr="Image" id="68" name="Google Shape;68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1798719" y="11502002"/>
            <a:ext cx="1681200" cy="1547769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7"/>
          <p:cNvSpPr txBox="1"/>
          <p:nvPr>
            <p:ph idx="12" type="sldNum"/>
          </p:nvPr>
        </p:nvSpPr>
        <p:spPr>
          <a:xfrm>
            <a:off x="23622000" y="13080999"/>
            <a:ext cx="336728" cy="413767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0" lvl="1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0" lvl="2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0" lvl="3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0" lvl="4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0" lvl="5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0" lvl="6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0" lvl="7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0" lvl="8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 showMasterSp="0">
  <p:cSld name="Quote">
    <p:bg>
      <p:bgPr>
        <a:solidFill>
          <a:srgbClr val="00BFF3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/>
          <p:nvPr/>
        </p:nvSpPr>
        <p:spPr>
          <a:xfrm>
            <a:off x="-248643" y="-218679"/>
            <a:ext cx="24881287" cy="14153358"/>
          </a:xfrm>
          <a:prstGeom prst="rect">
            <a:avLst/>
          </a:prstGeom>
          <a:solidFill>
            <a:srgbClr val="D55D93"/>
          </a:solidFill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Proxima Nova Extrabold"/>
              <a:buNone/>
            </a:pPr>
            <a:r>
              <a:t/>
            </a:r>
            <a:endParaRPr b="0" i="0" sz="3000" u="none" cap="none" strike="noStrike">
              <a:solidFill>
                <a:srgbClr val="FFFFFF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72" name="Google Shape;72;p18"/>
          <p:cNvSpPr txBox="1"/>
          <p:nvPr>
            <p:ph idx="1" type="body"/>
          </p:nvPr>
        </p:nvSpPr>
        <p:spPr>
          <a:xfrm>
            <a:off x="3771900" y="4464048"/>
            <a:ext cx="16840200" cy="4883152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0"/>
              <a:buFont typeface="Avenir"/>
              <a:buNone/>
              <a:defRPr sz="14000" cap="none"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0"/>
              <a:buFont typeface="Avenir"/>
              <a:buNone/>
              <a:defRPr sz="14000" cap="none">
                <a:solidFill>
                  <a:srgbClr val="FFFFFF"/>
                </a:solidFill>
              </a:defRPr>
            </a:lvl2pPr>
            <a:lvl3pPr indent="-228600" lvl="2" marL="137160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0"/>
              <a:buFont typeface="Avenir"/>
              <a:buNone/>
              <a:defRPr sz="14000" cap="none">
                <a:solidFill>
                  <a:srgbClr val="FFFFFF"/>
                </a:solidFill>
              </a:defRPr>
            </a:lvl3pPr>
            <a:lvl4pPr indent="-228600" lvl="3" marL="182880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0"/>
              <a:buFont typeface="Avenir"/>
              <a:buNone/>
              <a:defRPr sz="14000" cap="none">
                <a:solidFill>
                  <a:srgbClr val="FFFFFF"/>
                </a:solidFill>
              </a:defRPr>
            </a:lvl4pPr>
            <a:lvl5pPr indent="-228600" lvl="4" marL="228600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0"/>
              <a:buFont typeface="Avenir"/>
              <a:buNone/>
              <a:defRPr sz="14000" cap="none">
                <a:solidFill>
                  <a:srgbClr val="FFFFFF"/>
                </a:solidFill>
              </a:defRPr>
            </a:lvl5pPr>
            <a:lvl6pPr indent="-514350" lvl="5" marL="27432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6pPr>
            <a:lvl7pPr indent="-514350" lvl="6" marL="32004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7pPr>
            <a:lvl8pPr indent="-514350" lvl="7" marL="36576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8pPr>
            <a:lvl9pPr indent="-514350" lvl="8" marL="41148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9pPr>
          </a:lstStyle>
          <a:p/>
        </p:txBody>
      </p:sp>
      <p:sp>
        <p:nvSpPr>
          <p:cNvPr id="73" name="Google Shape;73;p18"/>
          <p:cNvSpPr txBox="1"/>
          <p:nvPr>
            <p:ph idx="2" type="body"/>
          </p:nvPr>
        </p:nvSpPr>
        <p:spPr>
          <a:xfrm>
            <a:off x="4203700" y="9372600"/>
            <a:ext cx="16840200" cy="68072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1125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venir"/>
              <a:buNone/>
              <a:defRPr sz="3200" cap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-514350" lvl="1" marL="9144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•"/>
              <a:defRPr/>
            </a:lvl2pPr>
            <a:lvl3pPr indent="-514350" lvl="2" marL="13716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•"/>
              <a:defRPr/>
            </a:lvl3pPr>
            <a:lvl4pPr indent="-514350" lvl="3" marL="18288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•"/>
              <a:defRPr/>
            </a:lvl4pPr>
            <a:lvl5pPr indent="-514350" lvl="4" marL="22860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•"/>
              <a:defRPr/>
            </a:lvl5pPr>
            <a:lvl6pPr indent="-514350" lvl="5" marL="27432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6pPr>
            <a:lvl7pPr indent="-514350" lvl="6" marL="32004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7pPr>
            <a:lvl8pPr indent="-514350" lvl="7" marL="36576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8pPr>
            <a:lvl9pPr indent="-514350" lvl="8" marL="41148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9pPr>
          </a:lstStyle>
          <a:p/>
        </p:txBody>
      </p:sp>
      <p:pic>
        <p:nvPicPr>
          <p:cNvPr descr="Image" id="74" name="Google Shape;74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1798719" y="11502002"/>
            <a:ext cx="1681200" cy="1547769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8"/>
          <p:cNvSpPr txBox="1"/>
          <p:nvPr>
            <p:ph idx="12" type="sldNum"/>
          </p:nvPr>
        </p:nvSpPr>
        <p:spPr>
          <a:xfrm>
            <a:off x="23622000" y="13080999"/>
            <a:ext cx="336728" cy="413767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0" lvl="1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0" lvl="2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0" lvl="3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0" lvl="4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0" lvl="5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0" lvl="6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0" lvl="7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0" lvl="8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hoto - 3 Up" showMasterSp="0">
  <p:cSld name="Photo - 3 Up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9"/>
          <p:cNvSpPr/>
          <p:nvPr/>
        </p:nvSpPr>
        <p:spPr>
          <a:xfrm>
            <a:off x="-168871" y="-237133"/>
            <a:ext cx="24831279" cy="14196815"/>
          </a:xfrm>
          <a:prstGeom prst="rect">
            <a:avLst/>
          </a:prstGeom>
          <a:solidFill>
            <a:srgbClr val="ECCA5D"/>
          </a:solidFill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Proxima Nova Extrabold"/>
              <a:buNone/>
            </a:pPr>
            <a:r>
              <a:t/>
            </a:r>
            <a:endParaRPr b="0" i="0" sz="3000" u="none" cap="none" strike="noStrike">
              <a:solidFill>
                <a:srgbClr val="FFFFFF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78" name="Google Shape;78;p19"/>
          <p:cNvSpPr/>
          <p:nvPr>
            <p:ph idx="2" type="pic"/>
          </p:nvPr>
        </p:nvSpPr>
        <p:spPr>
          <a:xfrm>
            <a:off x="461458" y="6813122"/>
            <a:ext cx="13224884" cy="8816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8148"/>
              <a:buFont typeface="Avenir"/>
              <a:buChar char="•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10500"/>
              <a:buFont typeface="Avenir"/>
              <a:buChar char="•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lvl="2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10500"/>
              <a:buFont typeface="Avenir"/>
              <a:buChar char="•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lvl="3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10500"/>
              <a:buFont typeface="Avenir"/>
              <a:buChar char="•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lvl="4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10500"/>
              <a:buFont typeface="Avenir"/>
              <a:buChar char="•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lvl="5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10500"/>
              <a:buFont typeface="Avenir"/>
              <a:buChar char="-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lvl="6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10500"/>
              <a:buFont typeface="Avenir"/>
              <a:buChar char="-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lvl="7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10500"/>
              <a:buFont typeface="Avenir"/>
              <a:buChar char="-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lvl="8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10500"/>
              <a:buFont typeface="Avenir"/>
              <a:buChar char="-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/>
        </p:txBody>
      </p:sp>
      <p:sp>
        <p:nvSpPr>
          <p:cNvPr id="79" name="Google Shape;79;p19"/>
          <p:cNvSpPr/>
          <p:nvPr>
            <p:ph idx="3" type="pic"/>
          </p:nvPr>
        </p:nvSpPr>
        <p:spPr>
          <a:xfrm>
            <a:off x="635000" y="-1898051"/>
            <a:ext cx="12877800" cy="113401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8148"/>
              <a:buFont typeface="Avenir"/>
              <a:buChar char="•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10500"/>
              <a:buFont typeface="Avenir"/>
              <a:buChar char="•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lvl="2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10500"/>
              <a:buFont typeface="Avenir"/>
              <a:buChar char="•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lvl="3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10500"/>
              <a:buFont typeface="Avenir"/>
              <a:buChar char="•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lvl="4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10500"/>
              <a:buFont typeface="Avenir"/>
              <a:buChar char="•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lvl="5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10500"/>
              <a:buFont typeface="Avenir"/>
              <a:buChar char="-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lvl="6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10500"/>
              <a:buFont typeface="Avenir"/>
              <a:buChar char="-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lvl="7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10500"/>
              <a:buFont typeface="Avenir"/>
              <a:buChar char="-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lvl="8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10500"/>
              <a:buFont typeface="Avenir"/>
              <a:buChar char="-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/>
        </p:txBody>
      </p:sp>
      <p:sp>
        <p:nvSpPr>
          <p:cNvPr id="80" name="Google Shape;80;p19"/>
          <p:cNvSpPr/>
          <p:nvPr>
            <p:ph idx="4" type="pic"/>
          </p:nvPr>
        </p:nvSpPr>
        <p:spPr>
          <a:xfrm>
            <a:off x="11901424" y="-5696"/>
            <a:ext cx="19583402" cy="130556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8148"/>
              <a:buFont typeface="Avenir"/>
              <a:buChar char="•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10500"/>
              <a:buFont typeface="Avenir"/>
              <a:buChar char="•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lvl="2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10500"/>
              <a:buFont typeface="Avenir"/>
              <a:buChar char="•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lvl="3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10500"/>
              <a:buFont typeface="Avenir"/>
              <a:buChar char="•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lvl="4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10500"/>
              <a:buFont typeface="Avenir"/>
              <a:buChar char="•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lvl="5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10500"/>
              <a:buFont typeface="Avenir"/>
              <a:buChar char="-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lvl="6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10500"/>
              <a:buFont typeface="Avenir"/>
              <a:buChar char="-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lvl="7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10500"/>
              <a:buFont typeface="Avenir"/>
              <a:buChar char="-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lvl="8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10500"/>
              <a:buFont typeface="Avenir"/>
              <a:buChar char="-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/>
        </p:txBody>
      </p:sp>
      <p:sp>
        <p:nvSpPr>
          <p:cNvPr id="81" name="Google Shape;81;p19"/>
          <p:cNvSpPr txBox="1"/>
          <p:nvPr>
            <p:ph idx="12" type="sldNum"/>
          </p:nvPr>
        </p:nvSpPr>
        <p:spPr>
          <a:xfrm>
            <a:off x="23622000" y="13080999"/>
            <a:ext cx="336728" cy="413767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0" lvl="1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0" lvl="2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0" lvl="3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0" lvl="4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0" lvl="5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0" lvl="6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0" lvl="7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0" lvl="8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hoto" showMasterSp="0">
  <p:cSld name="Photo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0"/>
          <p:cNvSpPr/>
          <p:nvPr/>
        </p:nvSpPr>
        <p:spPr>
          <a:xfrm>
            <a:off x="-236340" y="-397669"/>
            <a:ext cx="24829691" cy="14359534"/>
          </a:xfrm>
          <a:prstGeom prst="rect">
            <a:avLst/>
          </a:prstGeom>
          <a:solidFill>
            <a:srgbClr val="833575"/>
          </a:solidFill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Proxima Nova Extrabold"/>
              <a:buNone/>
            </a:pPr>
            <a:r>
              <a:t/>
            </a:r>
            <a:endParaRPr b="0" i="0" sz="3000" u="none" cap="none" strike="noStrike">
              <a:solidFill>
                <a:srgbClr val="FFFFFF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84" name="Google Shape;84;p20"/>
          <p:cNvSpPr/>
          <p:nvPr>
            <p:ph idx="2" type="pic"/>
          </p:nvPr>
        </p:nvSpPr>
        <p:spPr>
          <a:xfrm>
            <a:off x="635000" y="-556513"/>
            <a:ext cx="23114000" cy="154093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8148"/>
              <a:buFont typeface="Avenir"/>
              <a:buChar char="•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10500"/>
              <a:buFont typeface="Avenir"/>
              <a:buChar char="•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lvl="2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10500"/>
              <a:buFont typeface="Avenir"/>
              <a:buChar char="•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lvl="3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10500"/>
              <a:buFont typeface="Avenir"/>
              <a:buChar char="•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lvl="4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10500"/>
              <a:buFont typeface="Avenir"/>
              <a:buChar char="•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lvl="5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10500"/>
              <a:buFont typeface="Avenir"/>
              <a:buChar char="-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lvl="6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10500"/>
              <a:buFont typeface="Avenir"/>
              <a:buChar char="-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lvl="7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10500"/>
              <a:buFont typeface="Avenir"/>
              <a:buChar char="-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lvl="8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10500"/>
              <a:buFont typeface="Avenir"/>
              <a:buChar char="-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/>
        </p:txBody>
      </p:sp>
      <p:sp>
        <p:nvSpPr>
          <p:cNvPr id="85" name="Google Shape;85;p20"/>
          <p:cNvSpPr txBox="1"/>
          <p:nvPr>
            <p:ph idx="12" type="sldNum"/>
          </p:nvPr>
        </p:nvSpPr>
        <p:spPr>
          <a:xfrm>
            <a:off x="23622000" y="13080999"/>
            <a:ext cx="336728" cy="413767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0" lvl="1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0" lvl="2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0" lvl="3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0" lvl="4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0" lvl="5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0" lvl="6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0" lvl="7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0" lvl="8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showMasterSp="0">
  <p:cSld name="Blank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1"/>
          <p:cNvSpPr txBox="1"/>
          <p:nvPr>
            <p:ph idx="12" type="sldNum"/>
          </p:nvPr>
        </p:nvSpPr>
        <p:spPr>
          <a:xfrm>
            <a:off x="23622000" y="13080999"/>
            <a:ext cx="336728" cy="413767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0" lvl="1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0" lvl="2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0" lvl="3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0" lvl="4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0" lvl="5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0" lvl="6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0" lvl="7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0" lvl="8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&amp; Photo" showMasterSp="0" type="tx">
  <p:cSld name="TITLE_AND_BODY">
    <p:bg>
      <p:bgPr>
        <a:noFill/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8"/>
          <p:cNvSpPr/>
          <p:nvPr>
            <p:ph idx="2" type="pic"/>
          </p:nvPr>
        </p:nvSpPr>
        <p:spPr>
          <a:xfrm>
            <a:off x="-3935602" y="-150986"/>
            <a:ext cx="32663232" cy="140179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8148"/>
              <a:buFont typeface="Avenir"/>
              <a:buChar char="•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10500"/>
              <a:buFont typeface="Avenir"/>
              <a:buChar char="•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lvl="2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10500"/>
              <a:buFont typeface="Avenir"/>
              <a:buChar char="•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lvl="3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10500"/>
              <a:buFont typeface="Avenir"/>
              <a:buChar char="•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lvl="4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10500"/>
              <a:buFont typeface="Avenir"/>
              <a:buChar char="•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lvl="5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10500"/>
              <a:buFont typeface="Avenir"/>
              <a:buChar char="-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lvl="6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10500"/>
              <a:buFont typeface="Avenir"/>
              <a:buChar char="-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lvl="7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10500"/>
              <a:buFont typeface="Avenir"/>
              <a:buChar char="-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lvl="8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10500"/>
              <a:buFont typeface="Avenir"/>
              <a:buChar char="-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/>
        </p:txBody>
      </p:sp>
      <p:sp>
        <p:nvSpPr>
          <p:cNvPr id="19" name="Google Shape;19;p8"/>
          <p:cNvSpPr txBox="1"/>
          <p:nvPr>
            <p:ph idx="1" type="body"/>
          </p:nvPr>
        </p:nvSpPr>
        <p:spPr>
          <a:xfrm>
            <a:off x="1219200" y="8648700"/>
            <a:ext cx="21945600" cy="20955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Proxima Nova Semibold"/>
              <a:buNone/>
              <a:defRPr sz="52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indent="-228600" lvl="1"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Proxima Nova Semibold"/>
              <a:buNone/>
              <a:defRPr sz="52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indent="-228600" lvl="2"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Proxima Nova Semibold"/>
              <a:buNone/>
              <a:defRPr sz="52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indent="-228600" lvl="3"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Proxima Nova Semibold"/>
              <a:buNone/>
              <a:defRPr sz="52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indent="-228600" lvl="4" marL="22860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Proxima Nova Semibold"/>
              <a:buNone/>
              <a:defRPr sz="52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indent="-514350" lvl="5" marL="27432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6pPr>
            <a:lvl7pPr indent="-514350" lvl="6" marL="32004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7pPr>
            <a:lvl8pPr indent="-514350" lvl="7" marL="36576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8pPr>
            <a:lvl9pPr indent="-514350" lvl="8" marL="41148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9pPr>
          </a:lstStyle>
          <a:p/>
        </p:txBody>
      </p:sp>
      <p:sp>
        <p:nvSpPr>
          <p:cNvPr id="20" name="Google Shape;20;p8"/>
          <p:cNvSpPr txBox="1"/>
          <p:nvPr>
            <p:ph type="title"/>
          </p:nvPr>
        </p:nvSpPr>
        <p:spPr>
          <a:xfrm>
            <a:off x="1219200" y="3120814"/>
            <a:ext cx="21945600" cy="552450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0"/>
              <a:buFont typeface="Avenir"/>
              <a:buNone/>
              <a:defRPr sz="2200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9pPr>
          </a:lstStyle>
          <a:p/>
        </p:txBody>
      </p:sp>
      <p:sp>
        <p:nvSpPr>
          <p:cNvPr id="21" name="Google Shape;21;p8"/>
          <p:cNvSpPr txBox="1"/>
          <p:nvPr>
            <p:ph idx="3" type="body"/>
          </p:nvPr>
        </p:nvSpPr>
        <p:spPr>
          <a:xfrm>
            <a:off x="1219200" y="1917700"/>
            <a:ext cx="21945600" cy="71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83D1A5"/>
              </a:buClr>
              <a:buSzPts val="3528"/>
              <a:buFont typeface="Avenir"/>
              <a:buNone/>
              <a:defRPr b="1" sz="3528" cap="none">
                <a:solidFill>
                  <a:srgbClr val="83D1A5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-514350" lvl="1" marL="9144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•"/>
              <a:defRPr/>
            </a:lvl2pPr>
            <a:lvl3pPr indent="-514350" lvl="2" marL="13716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•"/>
              <a:defRPr/>
            </a:lvl3pPr>
            <a:lvl4pPr indent="-514350" lvl="3" marL="18288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•"/>
              <a:defRPr/>
            </a:lvl4pPr>
            <a:lvl5pPr indent="-514350" lvl="4" marL="22860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•"/>
              <a:defRPr/>
            </a:lvl5pPr>
            <a:lvl6pPr indent="-514350" lvl="5" marL="27432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6pPr>
            <a:lvl7pPr indent="-514350" lvl="6" marL="32004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7pPr>
            <a:lvl8pPr indent="-514350" lvl="7" marL="36576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8pPr>
            <a:lvl9pPr indent="-514350" lvl="8" marL="41148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9pPr>
          </a:lstStyle>
          <a:p/>
        </p:txBody>
      </p:sp>
      <p:pic>
        <p:nvPicPr>
          <p:cNvPr descr="Image" id="22" name="Google Shape;22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1889567" y="11538470"/>
            <a:ext cx="1676401" cy="1543351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8"/>
          <p:cNvSpPr txBox="1"/>
          <p:nvPr>
            <p:ph idx="12" type="sldNum"/>
          </p:nvPr>
        </p:nvSpPr>
        <p:spPr>
          <a:xfrm>
            <a:off x="23622000" y="13080999"/>
            <a:ext cx="336728" cy="413767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0" lvl="1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0" lvl="2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0" lvl="3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0" lvl="4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0" lvl="5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0" lvl="6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0" lvl="7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0" lvl="8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genda" showMasterSp="0">
  <p:cSld name="Agenda">
    <p:bg>
      <p:bgPr>
        <a:solidFill>
          <a:srgbClr val="FFC617"/>
        </a:solidFill>
      </p:bgPr>
    </p:bg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9"/>
          <p:cNvSpPr/>
          <p:nvPr/>
        </p:nvSpPr>
        <p:spPr>
          <a:xfrm>
            <a:off x="-189310" y="-289521"/>
            <a:ext cx="24762620" cy="14295043"/>
          </a:xfrm>
          <a:prstGeom prst="rect">
            <a:avLst/>
          </a:prstGeom>
          <a:solidFill>
            <a:srgbClr val="82D1A4"/>
          </a:solidFill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Proxima Nova Extrabold"/>
              <a:buNone/>
            </a:pPr>
            <a:r>
              <a:t/>
            </a:r>
            <a:endParaRPr b="0" i="0" sz="3000" u="none" cap="none" strike="noStrike">
              <a:solidFill>
                <a:srgbClr val="FFFFFF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26" name="Google Shape;26;p9"/>
          <p:cNvSpPr txBox="1"/>
          <p:nvPr>
            <p:ph type="title"/>
          </p:nvPr>
        </p:nvSpPr>
        <p:spPr>
          <a:xfrm>
            <a:off x="1219200" y="1218021"/>
            <a:ext cx="21945600" cy="229870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0"/>
              <a:buFont typeface="Avenir"/>
              <a:buNone/>
              <a:defRPr sz="14000">
                <a:solidFill>
                  <a:srgbClr val="FFFFFF"/>
                </a:solidFill>
              </a:defRPr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9pPr>
          </a:lstStyle>
          <a:p/>
        </p:txBody>
      </p:sp>
      <p:sp>
        <p:nvSpPr>
          <p:cNvPr id="27" name="Google Shape;27;p9"/>
          <p:cNvSpPr txBox="1"/>
          <p:nvPr>
            <p:ph idx="1" type="body"/>
          </p:nvPr>
        </p:nvSpPr>
        <p:spPr>
          <a:xfrm>
            <a:off x="1219200" y="3594100"/>
            <a:ext cx="21945600" cy="89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venir"/>
              <a:buNone/>
              <a:defRPr sz="5400">
                <a:solidFill>
                  <a:srgbClr val="000000"/>
                </a:solidFill>
              </a:defRPr>
            </a:lvl1pPr>
            <a:lvl2pPr indent="-228600" lvl="1" marL="91440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venir"/>
              <a:buNone/>
              <a:defRPr sz="5400">
                <a:solidFill>
                  <a:srgbClr val="000000"/>
                </a:solidFill>
              </a:defRPr>
            </a:lvl2pPr>
            <a:lvl3pPr indent="-228600" lvl="2" marL="137160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venir"/>
              <a:buNone/>
              <a:defRPr sz="5400">
                <a:solidFill>
                  <a:srgbClr val="000000"/>
                </a:solidFill>
              </a:defRPr>
            </a:lvl3pPr>
            <a:lvl4pPr indent="-228600" lvl="3" marL="182880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venir"/>
              <a:buNone/>
              <a:defRPr sz="5400">
                <a:solidFill>
                  <a:srgbClr val="000000"/>
                </a:solidFill>
              </a:defRPr>
            </a:lvl4pPr>
            <a:lvl5pPr indent="-228600" lvl="4" marL="228600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venir"/>
              <a:buNone/>
              <a:defRPr sz="5400">
                <a:solidFill>
                  <a:srgbClr val="000000"/>
                </a:solidFill>
              </a:defRPr>
            </a:lvl5pPr>
            <a:lvl6pPr indent="-514350" lvl="5" marL="27432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6pPr>
            <a:lvl7pPr indent="-514350" lvl="6" marL="32004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7pPr>
            <a:lvl8pPr indent="-514350" lvl="7" marL="36576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8pPr>
            <a:lvl9pPr indent="-514350" lvl="8" marL="41148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9pPr>
          </a:lstStyle>
          <a:p/>
        </p:txBody>
      </p:sp>
      <p:pic>
        <p:nvPicPr>
          <p:cNvPr descr="Image" id="28" name="Google Shape;28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1798719" y="11502002"/>
            <a:ext cx="1681200" cy="1547769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9"/>
          <p:cNvSpPr txBox="1"/>
          <p:nvPr>
            <p:ph idx="12" type="sldNum"/>
          </p:nvPr>
        </p:nvSpPr>
        <p:spPr>
          <a:xfrm>
            <a:off x="23622000" y="13080999"/>
            <a:ext cx="336728" cy="413767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0" lvl="1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0" lvl="2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0" lvl="3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0" lvl="4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0" lvl="5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0" lvl="6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0" lvl="7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0" lvl="8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" showMasterSp="0">
  <p:cSld name="Section">
    <p:bg>
      <p:bgPr>
        <a:solidFill>
          <a:srgbClr val="00BFF3"/>
        </a:solidFill>
      </p:bgPr>
    </p:bg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0"/>
          <p:cNvSpPr/>
          <p:nvPr/>
        </p:nvSpPr>
        <p:spPr>
          <a:xfrm>
            <a:off x="-153194" y="-387350"/>
            <a:ext cx="24748730" cy="14302780"/>
          </a:xfrm>
          <a:prstGeom prst="rect">
            <a:avLst/>
          </a:prstGeom>
          <a:solidFill>
            <a:srgbClr val="D55E94"/>
          </a:solidFill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Proxima Nova Extrabold"/>
              <a:buNone/>
            </a:pPr>
            <a:r>
              <a:t/>
            </a:r>
            <a:endParaRPr b="0" i="0" sz="3000" u="none" cap="none" strike="noStrike">
              <a:solidFill>
                <a:srgbClr val="FFFFFF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32" name="Google Shape;32;p10"/>
          <p:cNvSpPr txBox="1"/>
          <p:nvPr>
            <p:ph type="title"/>
          </p:nvPr>
        </p:nvSpPr>
        <p:spPr>
          <a:xfrm>
            <a:off x="888999" y="3798589"/>
            <a:ext cx="21945601" cy="5930901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0"/>
              <a:buFont typeface="Avenir"/>
              <a:buNone/>
              <a:defRPr sz="14000">
                <a:solidFill>
                  <a:srgbClr val="FFFFFF"/>
                </a:solidFill>
              </a:defRPr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9pPr>
          </a:lstStyle>
          <a:p/>
        </p:txBody>
      </p:sp>
      <p:pic>
        <p:nvPicPr>
          <p:cNvPr descr="Image" id="33" name="Google Shape;33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1798719" y="11502002"/>
            <a:ext cx="1681200" cy="1547769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10"/>
          <p:cNvSpPr txBox="1"/>
          <p:nvPr>
            <p:ph idx="12" type="sldNum"/>
          </p:nvPr>
        </p:nvSpPr>
        <p:spPr>
          <a:xfrm>
            <a:off x="23622000" y="13080999"/>
            <a:ext cx="336728" cy="413767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0" lvl="1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0" lvl="2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0" lvl="3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0" lvl="4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0" lvl="5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0" lvl="6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0" lvl="7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0" lvl="8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Bullets &amp; Photo" showMasterSp="0">
  <p:cSld name="Title, Bullets &amp; Photo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1"/>
          <p:cNvSpPr txBox="1"/>
          <p:nvPr>
            <p:ph idx="1" type="body"/>
          </p:nvPr>
        </p:nvSpPr>
        <p:spPr>
          <a:xfrm>
            <a:off x="1219200" y="6311391"/>
            <a:ext cx="8356600" cy="618490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514350" lvl="0" marL="4572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57BEF0"/>
              </a:buClr>
              <a:buSzPts val="4500"/>
              <a:buChar char="-"/>
              <a:defRPr/>
            </a:lvl1pPr>
            <a:lvl2pPr indent="-514350" lvl="1" marL="9144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57BEF0"/>
              </a:buClr>
              <a:buSzPts val="4500"/>
              <a:buChar char="-"/>
              <a:defRPr/>
            </a:lvl2pPr>
            <a:lvl3pPr indent="-514350" lvl="2" marL="13716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57BEF0"/>
              </a:buClr>
              <a:buSzPts val="4500"/>
              <a:buChar char="-"/>
              <a:defRPr/>
            </a:lvl3pPr>
            <a:lvl4pPr indent="-514350" lvl="3" marL="18288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57BEF0"/>
              </a:buClr>
              <a:buSzPts val="4500"/>
              <a:buChar char="-"/>
              <a:defRPr/>
            </a:lvl4pPr>
            <a:lvl5pPr indent="-514350" lvl="4" marL="22860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57BEF0"/>
              </a:buClr>
              <a:buSzPts val="4500"/>
              <a:buChar char="-"/>
              <a:defRPr/>
            </a:lvl5pPr>
            <a:lvl6pPr indent="-514350" lvl="5" marL="27432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6pPr>
            <a:lvl7pPr indent="-514350" lvl="6" marL="32004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7pPr>
            <a:lvl8pPr indent="-514350" lvl="7" marL="36576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8pPr>
            <a:lvl9pPr indent="-514350" lvl="8" marL="41148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9pPr>
          </a:lstStyle>
          <a:p/>
        </p:txBody>
      </p:sp>
      <p:sp>
        <p:nvSpPr>
          <p:cNvPr id="37" name="Google Shape;37;p11"/>
          <p:cNvSpPr txBox="1"/>
          <p:nvPr>
            <p:ph type="title"/>
          </p:nvPr>
        </p:nvSpPr>
        <p:spPr>
          <a:xfrm>
            <a:off x="1219200" y="2472186"/>
            <a:ext cx="8356600" cy="306829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9pPr>
          </a:lstStyle>
          <a:p/>
        </p:txBody>
      </p:sp>
      <p:sp>
        <p:nvSpPr>
          <p:cNvPr id="38" name="Google Shape;38;p11"/>
          <p:cNvSpPr/>
          <p:nvPr/>
        </p:nvSpPr>
        <p:spPr>
          <a:xfrm>
            <a:off x="10795000" y="0"/>
            <a:ext cx="13614399" cy="13716000"/>
          </a:xfrm>
          <a:prstGeom prst="rect">
            <a:avLst/>
          </a:prstGeom>
          <a:solidFill>
            <a:srgbClr val="83D1A5"/>
          </a:solidFill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Proxima Nova Extrabold"/>
              <a:buNone/>
            </a:pPr>
            <a:r>
              <a:rPr b="0" i="0" lang="en-US" sz="3000" u="none" cap="none" strike="noStrike">
                <a:solidFill>
                  <a:srgbClr val="FFFFFF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V</a:t>
            </a:r>
            <a:endParaRPr/>
          </a:p>
        </p:txBody>
      </p:sp>
      <p:sp>
        <p:nvSpPr>
          <p:cNvPr id="39" name="Google Shape;39;p11"/>
          <p:cNvSpPr/>
          <p:nvPr>
            <p:ph idx="2" type="pic"/>
          </p:nvPr>
        </p:nvSpPr>
        <p:spPr>
          <a:xfrm>
            <a:off x="8858687" y="0"/>
            <a:ext cx="20206932" cy="1306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8148"/>
              <a:buFont typeface="Avenir"/>
              <a:buChar char="•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10500"/>
              <a:buFont typeface="Avenir"/>
              <a:buChar char="•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lvl="2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10500"/>
              <a:buFont typeface="Avenir"/>
              <a:buChar char="•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lvl="3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10500"/>
              <a:buFont typeface="Avenir"/>
              <a:buChar char="•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lvl="4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10500"/>
              <a:buFont typeface="Avenir"/>
              <a:buChar char="•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lvl="5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10500"/>
              <a:buFont typeface="Avenir"/>
              <a:buChar char="-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lvl="6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10500"/>
              <a:buFont typeface="Avenir"/>
              <a:buChar char="-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lvl="7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10500"/>
              <a:buFont typeface="Avenir"/>
              <a:buChar char="-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lvl="8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10500"/>
              <a:buFont typeface="Avenir"/>
              <a:buChar char="-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/>
        </p:txBody>
      </p:sp>
      <p:sp>
        <p:nvSpPr>
          <p:cNvPr id="40" name="Google Shape;40;p11"/>
          <p:cNvSpPr txBox="1"/>
          <p:nvPr>
            <p:ph idx="3" type="body"/>
          </p:nvPr>
        </p:nvSpPr>
        <p:spPr>
          <a:xfrm>
            <a:off x="1219200" y="1574800"/>
            <a:ext cx="8356600" cy="770128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EDCB5C"/>
              </a:buClr>
              <a:buSzPts val="3600"/>
              <a:buFont typeface="Proxima Nova Extrabold"/>
              <a:buNone/>
              <a:defRPr sz="3600" cap="none">
                <a:solidFill>
                  <a:srgbClr val="EDCB5C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1pPr>
            <a:lvl2pPr indent="-514350" lvl="1" marL="9144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•"/>
              <a:defRPr/>
            </a:lvl2pPr>
            <a:lvl3pPr indent="-514350" lvl="2" marL="13716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•"/>
              <a:defRPr/>
            </a:lvl3pPr>
            <a:lvl4pPr indent="-514350" lvl="3" marL="18288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•"/>
              <a:defRPr/>
            </a:lvl4pPr>
            <a:lvl5pPr indent="-514350" lvl="4" marL="22860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•"/>
              <a:defRPr/>
            </a:lvl5pPr>
            <a:lvl6pPr indent="-514350" lvl="5" marL="27432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6pPr>
            <a:lvl7pPr indent="-514350" lvl="6" marL="32004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7pPr>
            <a:lvl8pPr indent="-514350" lvl="7" marL="36576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8pPr>
            <a:lvl9pPr indent="-514350" lvl="8" marL="41148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9pPr>
          </a:lstStyle>
          <a:p/>
        </p:txBody>
      </p:sp>
      <p:sp>
        <p:nvSpPr>
          <p:cNvPr id="41" name="Google Shape;41;p11"/>
          <p:cNvSpPr txBox="1"/>
          <p:nvPr>
            <p:ph idx="12" type="sldNum"/>
          </p:nvPr>
        </p:nvSpPr>
        <p:spPr>
          <a:xfrm>
            <a:off x="23622000" y="13080999"/>
            <a:ext cx="336728" cy="413767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0" lvl="1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0" lvl="2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0" lvl="3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0" lvl="4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0" lvl="5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0" lvl="6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0" lvl="7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0" lvl="8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&amp; Photo Alt" showMasterSp="0">
  <p:cSld name="Title &amp; Photo Alt">
    <p:bg>
      <p:bgPr>
        <a:noFill/>
      </p:bgPr>
    </p:bg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2"/>
          <p:cNvSpPr/>
          <p:nvPr/>
        </p:nvSpPr>
        <p:spPr>
          <a:xfrm>
            <a:off x="-182265" y="-170061"/>
            <a:ext cx="24748529" cy="14056121"/>
          </a:xfrm>
          <a:prstGeom prst="rect">
            <a:avLst/>
          </a:prstGeom>
          <a:solidFill>
            <a:srgbClr val="89397A"/>
          </a:solidFill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Proxima Nova Extrabold"/>
              <a:buNone/>
            </a:pPr>
            <a:r>
              <a:rPr b="0" i="0" lang="en-US" sz="3000" u="none" cap="none" strike="noStrike">
                <a:solidFill>
                  <a:srgbClr val="FFFFFF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V</a:t>
            </a:r>
            <a:endParaRPr/>
          </a:p>
        </p:txBody>
      </p:sp>
      <p:sp>
        <p:nvSpPr>
          <p:cNvPr id="44" name="Google Shape;44;p12"/>
          <p:cNvSpPr txBox="1"/>
          <p:nvPr>
            <p:ph idx="1" type="body"/>
          </p:nvPr>
        </p:nvSpPr>
        <p:spPr>
          <a:xfrm>
            <a:off x="19100800" y="8229600"/>
            <a:ext cx="4584700" cy="3123704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venir"/>
              <a:buNone/>
              <a:defRPr sz="3200"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venir"/>
              <a:buNone/>
              <a:defRPr sz="3200">
                <a:solidFill>
                  <a:srgbClr val="FFFFFF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venir"/>
              <a:buNone/>
              <a:defRPr sz="3200">
                <a:solidFill>
                  <a:srgbClr val="FFFFFF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venir"/>
              <a:buNone/>
              <a:defRPr sz="3200">
                <a:solidFill>
                  <a:srgbClr val="FFFFFF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venir"/>
              <a:buNone/>
              <a:defRPr sz="3200">
                <a:solidFill>
                  <a:srgbClr val="FFFFFF"/>
                </a:solidFill>
              </a:defRPr>
            </a:lvl5pPr>
            <a:lvl6pPr indent="-514350" lvl="5" marL="27432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6pPr>
            <a:lvl7pPr indent="-514350" lvl="6" marL="32004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7pPr>
            <a:lvl8pPr indent="-514350" lvl="7" marL="36576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8pPr>
            <a:lvl9pPr indent="-514350" lvl="8" marL="41148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9pPr>
          </a:lstStyle>
          <a:p/>
        </p:txBody>
      </p:sp>
      <p:sp>
        <p:nvSpPr>
          <p:cNvPr id="45" name="Google Shape;45;p12"/>
          <p:cNvSpPr/>
          <p:nvPr>
            <p:ph idx="2" type="pic"/>
          </p:nvPr>
        </p:nvSpPr>
        <p:spPr>
          <a:xfrm>
            <a:off x="635000" y="-4684"/>
            <a:ext cx="17993199" cy="120015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8148"/>
              <a:buFont typeface="Avenir"/>
              <a:buChar char="•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10500"/>
              <a:buFont typeface="Avenir"/>
              <a:buChar char="•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lvl="2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10500"/>
              <a:buFont typeface="Avenir"/>
              <a:buChar char="•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lvl="3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10500"/>
              <a:buFont typeface="Avenir"/>
              <a:buChar char="•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lvl="4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10500"/>
              <a:buFont typeface="Avenir"/>
              <a:buChar char="•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lvl="5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10500"/>
              <a:buFont typeface="Avenir"/>
              <a:buChar char="-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lvl="6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10500"/>
              <a:buFont typeface="Avenir"/>
              <a:buChar char="-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lvl="7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10500"/>
              <a:buFont typeface="Avenir"/>
              <a:buChar char="-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lvl="8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10500"/>
              <a:buFont typeface="Avenir"/>
              <a:buChar char="-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/>
        </p:txBody>
      </p:sp>
      <p:sp>
        <p:nvSpPr>
          <p:cNvPr id="46" name="Google Shape;46;p12"/>
          <p:cNvSpPr txBox="1"/>
          <p:nvPr>
            <p:ph type="title"/>
          </p:nvPr>
        </p:nvSpPr>
        <p:spPr>
          <a:xfrm>
            <a:off x="635000" y="7936314"/>
            <a:ext cx="17780000" cy="5651591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norm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0"/>
              <a:buFont typeface="Avenir"/>
              <a:buNone/>
              <a:defRPr sz="22000">
                <a:solidFill>
                  <a:srgbClr val="FFFFFF"/>
                </a:solidFill>
              </a:defRPr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12" type="sldNum"/>
          </p:nvPr>
        </p:nvSpPr>
        <p:spPr>
          <a:xfrm>
            <a:off x="23622000" y="13080999"/>
            <a:ext cx="336728" cy="413767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0" lvl="1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0" lvl="2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0" lvl="3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0" lvl="4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0" lvl="5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0" lvl="6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0" lvl="7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0" lvl="8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&amp; Bullets">
  <p:cSld name="Title &amp; Bullets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3"/>
          <p:cNvSpPr txBox="1"/>
          <p:nvPr>
            <p:ph idx="1" type="body"/>
          </p:nvPr>
        </p:nvSpPr>
        <p:spPr>
          <a:xfrm>
            <a:off x="1219200" y="3734829"/>
            <a:ext cx="21945600" cy="876300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450342" lvl="0" marL="4572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3492"/>
              <a:buChar char="•"/>
              <a:defRPr/>
            </a:lvl1pPr>
            <a:lvl2pPr indent="-514350" lvl="1" marL="9144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•"/>
              <a:defRPr/>
            </a:lvl2pPr>
            <a:lvl3pPr indent="-514350" lvl="2" marL="13716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•"/>
              <a:defRPr/>
            </a:lvl3pPr>
            <a:lvl4pPr indent="-514350" lvl="3" marL="18288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•"/>
              <a:defRPr/>
            </a:lvl4pPr>
            <a:lvl5pPr indent="-514350" lvl="4" marL="22860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•"/>
              <a:defRPr/>
            </a:lvl5pPr>
            <a:lvl6pPr indent="-514350" lvl="5" marL="27432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6pPr>
            <a:lvl7pPr indent="-514350" lvl="6" marL="32004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7pPr>
            <a:lvl8pPr indent="-514350" lvl="7" marL="36576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8pPr>
            <a:lvl9pPr indent="-514350" lvl="8" marL="41148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9pPr>
          </a:lstStyle>
          <a:p/>
        </p:txBody>
      </p:sp>
      <p:sp>
        <p:nvSpPr>
          <p:cNvPr id="50" name="Google Shape;50;p13"/>
          <p:cNvSpPr txBox="1"/>
          <p:nvPr>
            <p:ph type="title"/>
          </p:nvPr>
        </p:nvSpPr>
        <p:spPr>
          <a:xfrm>
            <a:off x="1219200" y="1219522"/>
            <a:ext cx="21945600" cy="229870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9pPr>
          </a:lstStyle>
          <a:p/>
        </p:txBody>
      </p:sp>
      <p:sp>
        <p:nvSpPr>
          <p:cNvPr id="51" name="Google Shape;51;p13"/>
          <p:cNvSpPr txBox="1"/>
          <p:nvPr>
            <p:ph idx="12" type="sldNum"/>
          </p:nvPr>
        </p:nvSpPr>
        <p:spPr>
          <a:xfrm>
            <a:off x="23622000" y="13080999"/>
            <a:ext cx="336728" cy="413767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0" lvl="1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0" lvl="2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0" lvl="3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0" lvl="4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0" lvl="5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0" lvl="6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0" lvl="7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0" lvl="8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ullets" showMasterSp="0">
  <p:cSld name="Bullets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4"/>
          <p:cNvSpPr txBox="1"/>
          <p:nvPr/>
        </p:nvSpPr>
        <p:spPr>
          <a:xfrm>
            <a:off x="1219200" y="3734829"/>
            <a:ext cx="21945600" cy="876300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-685800" lvl="0" marL="6858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53585F"/>
              </a:buClr>
              <a:buSzPts val="8148"/>
              <a:buFont typeface="Avenir"/>
              <a:buChar char="•"/>
            </a:pPr>
            <a:r>
              <a:rPr b="1" i="0" lang="en-US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rPr>
              <a:t>Body Level One</a:t>
            </a:r>
            <a:endParaRPr/>
          </a:p>
          <a:p>
            <a:pPr indent="-685800" lvl="1" marL="1371600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53585F"/>
              </a:buClr>
              <a:buSzPts val="10500"/>
              <a:buFont typeface="Avenir"/>
              <a:buChar char="•"/>
            </a:pPr>
            <a:r>
              <a:rPr b="1" i="0" lang="en-US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rPr>
              <a:t>Body Level Two</a:t>
            </a:r>
            <a:endParaRPr/>
          </a:p>
          <a:p>
            <a:pPr indent="-685800" lvl="2" marL="2057400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53585F"/>
              </a:buClr>
              <a:buSzPts val="10500"/>
              <a:buFont typeface="Avenir"/>
              <a:buChar char="•"/>
            </a:pPr>
            <a:r>
              <a:rPr b="1" i="0" lang="en-US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rPr>
              <a:t>Body Level Three</a:t>
            </a:r>
            <a:endParaRPr/>
          </a:p>
          <a:p>
            <a:pPr indent="-685800" lvl="3" marL="2743200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53585F"/>
              </a:buClr>
              <a:buSzPts val="10500"/>
              <a:buFont typeface="Avenir"/>
              <a:buChar char="•"/>
            </a:pPr>
            <a:r>
              <a:rPr b="1" i="0" lang="en-US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rPr>
              <a:t>Body Level Four</a:t>
            </a:r>
            <a:endParaRPr/>
          </a:p>
          <a:p>
            <a:pPr indent="-685800" lvl="4" marL="3429000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53585F"/>
              </a:buClr>
              <a:buSzPts val="10500"/>
              <a:buFont typeface="Avenir"/>
              <a:buChar char="•"/>
            </a:pPr>
            <a:r>
              <a:rPr b="1" i="0" lang="en-US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rPr>
              <a:t>Body Level Five</a:t>
            </a:r>
            <a:endParaRPr/>
          </a:p>
        </p:txBody>
      </p:sp>
      <p:pic>
        <p:nvPicPr>
          <p:cNvPr descr="Image" id="54" name="Google Shape;54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1743539" y="11451202"/>
            <a:ext cx="1791559" cy="1649369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4"/>
          <p:cNvSpPr txBox="1"/>
          <p:nvPr>
            <p:ph idx="12" type="sldNum"/>
          </p:nvPr>
        </p:nvSpPr>
        <p:spPr>
          <a:xfrm>
            <a:off x="23622000" y="13080999"/>
            <a:ext cx="336728" cy="413767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0" lvl="1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0" lvl="2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0" lvl="3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0" lvl="4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0" lvl="5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0" lvl="6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0" lvl="7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0" lvl="8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5"/>
          <p:cNvSpPr txBox="1"/>
          <p:nvPr>
            <p:ph type="title"/>
          </p:nvPr>
        </p:nvSpPr>
        <p:spPr>
          <a:xfrm>
            <a:off x="1219200" y="1219460"/>
            <a:ext cx="21945600" cy="229870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63678"/>
              </a:buClr>
              <a:buSzPts val="11600"/>
              <a:buFont typeface="Avenir"/>
              <a:buNone/>
              <a:defRPr>
                <a:solidFill>
                  <a:srgbClr val="863678"/>
                </a:solidFill>
              </a:defRPr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800"/>
              <a:buNone/>
              <a:defRPr/>
            </a:lvl9pPr>
          </a:lstStyle>
          <a:p/>
        </p:txBody>
      </p:sp>
      <p:sp>
        <p:nvSpPr>
          <p:cNvPr id="58" name="Google Shape;58;p15"/>
          <p:cNvSpPr txBox="1"/>
          <p:nvPr>
            <p:ph idx="12" type="sldNum"/>
          </p:nvPr>
        </p:nvSpPr>
        <p:spPr>
          <a:xfrm>
            <a:off x="23622000" y="13080999"/>
            <a:ext cx="336728" cy="413767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0" lvl="1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0" lvl="2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0" lvl="3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0" lvl="4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0" lvl="5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0" lvl="6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0" lvl="7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0" lvl="8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theme" Target="../theme/theme2.xml"/><Relationship Id="rId1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/>
          <p:nvPr>
            <p:ph idx="1" type="body"/>
          </p:nvPr>
        </p:nvSpPr>
        <p:spPr>
          <a:xfrm>
            <a:off x="1219200" y="3734829"/>
            <a:ext cx="21945600" cy="876300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745998" lvl="0" marL="457200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8148"/>
              <a:buFont typeface="Avenir"/>
              <a:buChar char="•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-895350" lvl="1" marL="914400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10500"/>
              <a:buFont typeface="Avenir"/>
              <a:buChar char="•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indent="-895350" lvl="2" marL="1371600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10500"/>
              <a:buFont typeface="Avenir"/>
              <a:buChar char="•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indent="-895350" lvl="3" marL="1828800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10500"/>
              <a:buFont typeface="Avenir"/>
              <a:buChar char="•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indent="-895350" lvl="4" marL="2286000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10500"/>
              <a:buFont typeface="Avenir"/>
              <a:buChar char="•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indent="-895350" lvl="5" marL="2743200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10500"/>
              <a:buFont typeface="Avenir"/>
              <a:buChar char="-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indent="-895350" lvl="6" marL="3200400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10500"/>
              <a:buFont typeface="Avenir"/>
              <a:buChar char="-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indent="-895350" lvl="7" marL="3657600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10500"/>
              <a:buFont typeface="Avenir"/>
              <a:buChar char="-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indent="-895350" lvl="8" marL="4114800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863678"/>
              </a:buClr>
              <a:buSzPts val="10500"/>
              <a:buFont typeface="Avenir"/>
              <a:buChar char="-"/>
              <a:defRPr b="1" i="0" sz="4200" u="none" cap="none" strike="noStrike">
                <a:solidFill>
                  <a:srgbClr val="53585F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/>
        </p:txBody>
      </p:sp>
      <p:sp>
        <p:nvSpPr>
          <p:cNvPr id="7" name="Google Shape;7;p6"/>
          <p:cNvSpPr txBox="1"/>
          <p:nvPr>
            <p:ph type="title"/>
          </p:nvPr>
        </p:nvSpPr>
        <p:spPr>
          <a:xfrm>
            <a:off x="1219200" y="1219522"/>
            <a:ext cx="21945600" cy="229870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lv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1600"/>
              <a:buFont typeface="Avenir"/>
              <a:buNone/>
              <a:defRPr b="1" i="0" sz="11600" u="none" cap="none" strike="noStrike">
                <a:solidFill>
                  <a:srgbClr val="172A4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1600"/>
              <a:buFont typeface="Avenir"/>
              <a:buNone/>
              <a:defRPr b="1" i="0" sz="11600" u="none" cap="none" strike="noStrike">
                <a:solidFill>
                  <a:srgbClr val="172A41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lvl="2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1600"/>
              <a:buFont typeface="Avenir"/>
              <a:buNone/>
              <a:defRPr b="1" i="0" sz="11600" u="none" cap="none" strike="noStrike">
                <a:solidFill>
                  <a:srgbClr val="172A41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lvl="3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1600"/>
              <a:buFont typeface="Avenir"/>
              <a:buNone/>
              <a:defRPr b="1" i="0" sz="11600" u="none" cap="none" strike="noStrike">
                <a:solidFill>
                  <a:srgbClr val="172A41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lvl="4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1600"/>
              <a:buFont typeface="Avenir"/>
              <a:buNone/>
              <a:defRPr b="1" i="0" sz="11600" u="none" cap="none" strike="noStrike">
                <a:solidFill>
                  <a:srgbClr val="172A41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lvl="5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1600"/>
              <a:buFont typeface="Avenir"/>
              <a:buNone/>
              <a:defRPr b="1" i="0" sz="11600" u="none" cap="none" strike="noStrike">
                <a:solidFill>
                  <a:srgbClr val="172A41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lvl="6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1600"/>
              <a:buFont typeface="Avenir"/>
              <a:buNone/>
              <a:defRPr b="1" i="0" sz="11600" u="none" cap="none" strike="noStrike">
                <a:solidFill>
                  <a:srgbClr val="172A41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lvl="7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1600"/>
              <a:buFont typeface="Avenir"/>
              <a:buNone/>
              <a:defRPr b="1" i="0" sz="11600" u="none" cap="none" strike="noStrike">
                <a:solidFill>
                  <a:srgbClr val="172A41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lvl="8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11600"/>
              <a:buFont typeface="Avenir"/>
              <a:buNone/>
              <a:defRPr b="1" i="0" sz="11600" u="none" cap="none" strike="noStrike">
                <a:solidFill>
                  <a:srgbClr val="172A41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/>
        </p:txBody>
      </p:sp>
      <p:pic>
        <p:nvPicPr>
          <p:cNvPr descr="Image" id="8" name="Google Shape;8;p6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21743539" y="11451202"/>
            <a:ext cx="1791559" cy="1649369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9;p6"/>
          <p:cNvSpPr txBox="1"/>
          <p:nvPr>
            <p:ph idx="12" type="sldNum"/>
          </p:nvPr>
        </p:nvSpPr>
        <p:spPr>
          <a:xfrm>
            <a:off x="23622000" y="13080999"/>
            <a:ext cx="336728" cy="413767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marR="0" rt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b="0" i="0" sz="18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0" lvl="1" marL="0" marR="0" rt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b="0" i="0" sz="18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0" lvl="2" marL="0" marR="0" rt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b="0" i="0" sz="18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0" lvl="3" marL="0" marR="0" rt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b="0" i="0" sz="18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0" lvl="4" marL="0" marR="0" rt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b="0" i="0" sz="18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0" lvl="5" marL="0" marR="0" rt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b="0" i="0" sz="18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0" lvl="6" marL="0" marR="0" rt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b="0" i="0" sz="18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0" lvl="7" marL="0" marR="0" rt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b="0" i="0" sz="18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0" lvl="8" marL="0" marR="0" rt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b="0" i="0" sz="18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"/>
          <p:cNvSpPr txBox="1"/>
          <p:nvPr>
            <p:ph idx="1" type="body"/>
          </p:nvPr>
        </p:nvSpPr>
        <p:spPr>
          <a:xfrm>
            <a:off x="1219200" y="2001554"/>
            <a:ext cx="21945600" cy="706629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3528"/>
              <a:buFont typeface="Avenir"/>
              <a:buNone/>
            </a:pPr>
            <a:r>
              <a:rPr b="1" lang="en-US" sz="3528" cap="none">
                <a:solidFill>
                  <a:srgbClr val="83D1A5"/>
                </a:solidFill>
                <a:latin typeface="Avenir"/>
                <a:ea typeface="Avenir"/>
                <a:cs typeface="Avenir"/>
                <a:sym typeface="Avenir"/>
              </a:rPr>
              <a:t>SAPPIN JULY 2021</a:t>
            </a:r>
            <a:endParaRPr/>
          </a:p>
        </p:txBody>
      </p:sp>
      <p:sp>
        <p:nvSpPr>
          <p:cNvPr id="93" name="Google Shape;93;p1"/>
          <p:cNvSpPr txBox="1"/>
          <p:nvPr>
            <p:ph idx="4294967295" type="subTitle"/>
          </p:nvPr>
        </p:nvSpPr>
        <p:spPr>
          <a:xfrm>
            <a:off x="1219200" y="8648129"/>
            <a:ext cx="21945600" cy="209550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Avenir"/>
              <a:buNone/>
            </a:pPr>
            <a:r>
              <a:rPr lang="en-US" sz="5200">
                <a:solidFill>
                  <a:srgbClr val="FFFFFF"/>
                </a:solidFill>
              </a:rPr>
              <a:t>QUOTE REFERENCE OR SUB-HEADING</a:t>
            </a:r>
            <a:endParaRPr/>
          </a:p>
        </p:txBody>
      </p:sp>
      <p:sp>
        <p:nvSpPr>
          <p:cNvPr id="94" name="Google Shape;94;p1"/>
          <p:cNvSpPr txBox="1"/>
          <p:nvPr>
            <p:ph idx="4294967295" type="ctrTitle"/>
          </p:nvPr>
        </p:nvSpPr>
        <p:spPr>
          <a:xfrm>
            <a:off x="1219200" y="3124485"/>
            <a:ext cx="21945600" cy="552450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720"/>
              <a:buFont typeface="Avenir"/>
              <a:buNone/>
            </a:pPr>
            <a:r>
              <a:rPr b="0" lang="en-US" sz="1672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QUOTE OR SECTION TITLE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mage" id="99" name="Google Shape;99;p2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1077" l="12049" r="13298" t="1077"/>
          <a:stretch/>
        </p:blipFill>
        <p:spPr>
          <a:xfrm>
            <a:off x="0" y="0"/>
            <a:ext cx="24384001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2"/>
          <p:cNvSpPr txBox="1"/>
          <p:nvPr>
            <p:ph idx="1" type="body"/>
          </p:nvPr>
        </p:nvSpPr>
        <p:spPr>
          <a:xfrm>
            <a:off x="1219200" y="8648700"/>
            <a:ext cx="21945600" cy="20955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Avenir"/>
              <a:buNone/>
            </a:pPr>
            <a:r>
              <a:rPr lang="en-US">
                <a:latin typeface="Avenir"/>
                <a:ea typeface="Avenir"/>
                <a:cs typeface="Avenir"/>
                <a:sym typeface="Avenir"/>
              </a:rPr>
              <a:t>QUOTE REFERENCE OR SUB-HEADING</a:t>
            </a:r>
            <a:endParaRPr/>
          </a:p>
        </p:txBody>
      </p:sp>
      <p:sp>
        <p:nvSpPr>
          <p:cNvPr id="101" name="Google Shape;101;p2"/>
          <p:cNvSpPr txBox="1"/>
          <p:nvPr>
            <p:ph type="title"/>
          </p:nvPr>
        </p:nvSpPr>
        <p:spPr>
          <a:xfrm>
            <a:off x="1219200" y="3120814"/>
            <a:ext cx="21945600" cy="552450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720"/>
              <a:buFont typeface="Avenir"/>
              <a:buNone/>
            </a:pPr>
            <a:r>
              <a:rPr lang="en-US" sz="16720"/>
              <a:t>QUOTE OR SECTION TITLE</a:t>
            </a:r>
            <a:endParaRPr/>
          </a:p>
        </p:txBody>
      </p:sp>
      <p:sp>
        <p:nvSpPr>
          <p:cNvPr id="102" name="Google Shape;102;p2"/>
          <p:cNvSpPr txBox="1"/>
          <p:nvPr>
            <p:ph idx="3" type="body"/>
          </p:nvPr>
        </p:nvSpPr>
        <p:spPr>
          <a:xfrm>
            <a:off x="1219200" y="1917700"/>
            <a:ext cx="21945600" cy="71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3528"/>
              <a:buFont typeface="Avenir"/>
              <a:buNone/>
            </a:pPr>
            <a:r>
              <a:rPr b="1" lang="en-US" sz="3528" cap="none">
                <a:solidFill>
                  <a:srgbClr val="83D1A5"/>
                </a:solidFill>
                <a:latin typeface="Avenir"/>
                <a:ea typeface="Avenir"/>
                <a:cs typeface="Avenir"/>
                <a:sym typeface="Avenir"/>
              </a:rPr>
              <a:t>SAPPIN JULY 2021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"/>
          <p:cNvSpPr txBox="1"/>
          <p:nvPr>
            <p:ph type="title"/>
          </p:nvPr>
        </p:nvSpPr>
        <p:spPr>
          <a:xfrm>
            <a:off x="1219200" y="1218021"/>
            <a:ext cx="21945600" cy="229870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600"/>
              <a:buFont typeface="Avenir"/>
              <a:buNone/>
            </a:pPr>
            <a:r>
              <a:t/>
            </a:r>
            <a:endParaRPr sz="12600"/>
          </a:p>
        </p:txBody>
      </p:sp>
      <p:sp>
        <p:nvSpPr>
          <p:cNvPr id="108" name="Google Shape;108;p3"/>
          <p:cNvSpPr txBox="1"/>
          <p:nvPr>
            <p:ph idx="1" type="body"/>
          </p:nvPr>
        </p:nvSpPr>
        <p:spPr>
          <a:xfrm>
            <a:off x="1219200" y="3594100"/>
            <a:ext cx="21945600" cy="89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5400"/>
              <a:buFont typeface="Avenir"/>
              <a:buNone/>
            </a:pPr>
            <a:r>
              <a:rPr lang="en-US"/>
              <a:t>Body Text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4"/>
          <p:cNvSpPr txBox="1"/>
          <p:nvPr>
            <p:ph type="title"/>
          </p:nvPr>
        </p:nvSpPr>
        <p:spPr>
          <a:xfrm>
            <a:off x="888999" y="3798589"/>
            <a:ext cx="21945601" cy="5930901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/>
          <a:p>
            <a:pPr indent="-431800" lvl="0" marL="4318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0"/>
              <a:buFont typeface="Avenir"/>
              <a:buNone/>
            </a:pPr>
            <a:r>
              <a:rPr lang="en-US"/>
              <a:t>SECTION TITLE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5"/>
          <p:cNvSpPr txBox="1"/>
          <p:nvPr>
            <p:ph idx="1" type="body"/>
          </p:nvPr>
        </p:nvSpPr>
        <p:spPr>
          <a:xfrm>
            <a:off x="1219200" y="6311391"/>
            <a:ext cx="8356600" cy="618490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-685800" lvl="0" marL="6858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500"/>
              <a:buFont typeface="Avenir"/>
              <a:buChar char="-"/>
            </a:pPr>
            <a:r>
              <a:rPr lang="en-US"/>
              <a:t>Body Text</a:t>
            </a:r>
            <a:endParaRPr/>
          </a:p>
        </p:txBody>
      </p:sp>
      <p:sp>
        <p:nvSpPr>
          <p:cNvPr id="119" name="Google Shape;119;p5"/>
          <p:cNvSpPr txBox="1"/>
          <p:nvPr>
            <p:ph type="title"/>
          </p:nvPr>
        </p:nvSpPr>
        <p:spPr>
          <a:xfrm>
            <a:off x="1219200" y="2472186"/>
            <a:ext cx="8356600" cy="306829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72A41"/>
              </a:buClr>
              <a:buSzPts val="9396"/>
              <a:buFont typeface="Avenir"/>
              <a:buNone/>
            </a:pPr>
            <a:r>
              <a:rPr lang="en-US" sz="9396"/>
              <a:t>TITLE</a:t>
            </a:r>
            <a:endParaRPr/>
          </a:p>
        </p:txBody>
      </p:sp>
      <p:pic>
        <p:nvPicPr>
          <p:cNvPr descr="Image" id="120" name="Google Shape;120;p5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12913" r="35675" t="0"/>
          <a:stretch/>
        </p:blipFill>
        <p:spPr>
          <a:xfrm>
            <a:off x="11468100" y="0"/>
            <a:ext cx="10388600" cy="13068300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5"/>
          <p:cNvSpPr txBox="1"/>
          <p:nvPr>
            <p:ph idx="3" type="body"/>
          </p:nvPr>
        </p:nvSpPr>
        <p:spPr>
          <a:xfrm>
            <a:off x="1219200" y="1574800"/>
            <a:ext cx="8356600" cy="770128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3600"/>
              <a:buFont typeface="Proxima Nova Extrabold"/>
              <a:buNone/>
            </a:pPr>
            <a:r>
              <a:t/>
            </a:r>
            <a:endParaRPr sz="3600" cap="none">
              <a:solidFill>
                <a:srgbClr val="EDCB5C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25_BoldColor_ISO">
  <a:themeElements>
    <a:clrScheme name="25_BoldColor_ISO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1BFF4"/>
      </a:accent1>
      <a:accent2>
        <a:srgbClr val="43E9CB"/>
      </a:accent2>
      <a:accent3>
        <a:srgbClr val="BC80FF"/>
      </a:accent3>
      <a:accent4>
        <a:srgbClr val="FFC618"/>
      </a:accent4>
      <a:accent5>
        <a:srgbClr val="FF4000"/>
      </a:accent5>
      <a:accent6>
        <a:srgbClr val="FF87BB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25_BoldColor_ISO">
  <a:themeElements>
    <a:clrScheme name="25_BoldColor_ISO">
      <a:dk1>
        <a:srgbClr val="000000"/>
      </a:dk1>
      <a:lt1>
        <a:srgbClr val="00BFF3"/>
      </a:lt1>
      <a:dk2>
        <a:srgbClr val="5E5E5E"/>
      </a:dk2>
      <a:lt2>
        <a:srgbClr val="D6D5D5"/>
      </a:lt2>
      <a:accent1>
        <a:srgbClr val="01BFF4"/>
      </a:accent1>
      <a:accent2>
        <a:srgbClr val="43E9CB"/>
      </a:accent2>
      <a:accent3>
        <a:srgbClr val="BC80FF"/>
      </a:accent3>
      <a:accent4>
        <a:srgbClr val="FFC618"/>
      </a:accent4>
      <a:accent5>
        <a:srgbClr val="FF4000"/>
      </a:accent5>
      <a:accent6>
        <a:srgbClr val="FF87BB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